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7" r:id="rId2"/>
    <p:sldId id="278" r:id="rId3"/>
    <p:sldId id="276" r:id="rId4"/>
    <p:sldId id="279" r:id="rId5"/>
    <p:sldId id="275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13B7D1-B6F4-900F-72A0-43923D33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62E7E8-B413-4A83-8E44-093010362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6B5292-ACD6-5BE6-6CE1-F88F63621BD3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5700871-A8CA-430A-7345-A7D9DA5C998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EEEC351-3136-9942-EFE8-53F01CA23519}"/>
                </a:ext>
              </a:extLst>
            </p:cNvPr>
            <p:cNvSpPr txBox="1"/>
            <p:nvPr/>
          </p:nvSpPr>
          <p:spPr>
            <a:xfrm>
              <a:off x="922946" y="2446858"/>
              <a:ext cx="744920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 algn="ctr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de comparaison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FC81990-EA70-EA2D-F643-EF9746B66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735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53D91-3ADF-D22B-1A9A-48D114843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1D2E80-9265-5CC2-D5C8-1ECED0878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2475" y="-5828"/>
            <a:ext cx="3979049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6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E33CBDEE-D6A0-18EE-D675-5CEAAF6FE4CD}"/>
              </a:ext>
            </a:extLst>
          </p:cNvPr>
          <p:cNvSpPr txBox="1"/>
          <p:nvPr/>
        </p:nvSpPr>
        <p:spPr>
          <a:xfrm>
            <a:off x="2699347" y="911089"/>
            <a:ext cx="3745304" cy="229067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Ce panneau indique qu’un camion n’a pas le droit de passer s’il pèse plus que le nombre de tonnes indiqué.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-35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C1BBAB1D-80DC-AB36-F924-C57D7D917DC6}"/>
              </a:ext>
            </a:extLst>
          </p:cNvPr>
          <p:cNvSpPr/>
          <p:nvPr/>
        </p:nvSpPr>
        <p:spPr>
          <a:xfrm>
            <a:off x="130531" y="3488822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EF58609-23FC-0288-9675-959D95E9E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66" y="804478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93FC11-5D98-5307-D07F-F6A535C77496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9388DC-A187-1B3F-E02F-4AA497E397B5}"/>
              </a:ext>
            </a:extLst>
          </p:cNvPr>
          <p:cNvSpPr/>
          <p:nvPr/>
        </p:nvSpPr>
        <p:spPr>
          <a:xfrm>
            <a:off x="8040562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EF1D08A-EFC7-92E8-C0B2-E57E3F9EEF65}"/>
              </a:ext>
            </a:extLst>
          </p:cNvPr>
          <p:cNvSpPr txBox="1"/>
          <p:nvPr/>
        </p:nvSpPr>
        <p:spPr>
          <a:xfrm>
            <a:off x="746632" y="3335248"/>
            <a:ext cx="4298534" cy="3857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Un camion de 15 tonnes avec une remorque de 13 tonnes peut-il passer ?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-35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Un camion passe car il déclare faire 3 tonnes de moins.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kumimoji="0" lang="fr-FR" sz="4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0E5BC8B-2ED2-ADF3-80F3-14951B24E5A7}"/>
              </a:ext>
            </a:extLst>
          </p:cNvPr>
          <p:cNvCxnSpPr>
            <a:cxnSpLocks/>
          </p:cNvCxnSpPr>
          <p:nvPr/>
        </p:nvCxnSpPr>
        <p:spPr>
          <a:xfrm>
            <a:off x="4572000" y="3429000"/>
            <a:ext cx="0" cy="33221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7C14B145-489D-FE62-419B-0A52ADB06488}"/>
              </a:ext>
            </a:extLst>
          </p:cNvPr>
          <p:cNvSpPr/>
          <p:nvPr/>
        </p:nvSpPr>
        <p:spPr>
          <a:xfrm>
            <a:off x="130531" y="5126058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65163AE7-C093-9C9F-BD63-D753B480DEBC}"/>
              </a:ext>
            </a:extLst>
          </p:cNvPr>
          <p:cNvSpPr/>
          <p:nvPr/>
        </p:nvSpPr>
        <p:spPr>
          <a:xfrm>
            <a:off x="4652763" y="3527279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33E65AE-ABC5-ED94-C585-7BDFDD9E5E81}"/>
              </a:ext>
            </a:extLst>
          </p:cNvPr>
          <p:cNvSpPr txBox="1"/>
          <p:nvPr/>
        </p:nvSpPr>
        <p:spPr>
          <a:xfrm>
            <a:off x="5125928" y="3426991"/>
            <a:ext cx="4168812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Un camion de 7 tonnes avec une remorque de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1 750 kg peut-il passer ?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-35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Un camion passe car il déclare faire 750 kg de moins.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kumimoji="0" lang="fr-FR" sz="4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E5A82AB4-BE61-6294-DE66-0C5133695F6E}"/>
              </a:ext>
            </a:extLst>
          </p:cNvPr>
          <p:cNvSpPr/>
          <p:nvPr/>
        </p:nvSpPr>
        <p:spPr>
          <a:xfrm>
            <a:off x="4652763" y="5164515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762DE49-EB66-042D-1AE8-B3D4F87CB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525" y="869139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6A52050-B798-C6C2-45C6-4BBA913DBBF8}"/>
              </a:ext>
            </a:extLst>
          </p:cNvPr>
          <p:cNvSpPr txBox="1"/>
          <p:nvPr/>
        </p:nvSpPr>
        <p:spPr>
          <a:xfrm>
            <a:off x="7178468" y="2224101"/>
            <a:ext cx="1020248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60586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829935" y="3128090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au total: 15 + 13 = 28 tonnes.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C’est moins que 32 tonnes, donc il peut.</a:t>
            </a: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C0DCDD-4E82-11DC-2350-52764769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491135" cy="16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15 tonnes avec une remorque de 13 tonnes peut-il passer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DC4910-5029-00F9-8BE1-C96E10059BF1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829935" y="3128090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au total: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 tonnes = 7 000 kg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27 000 + 1 750 = 8 750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C’est moins que </a:t>
            </a: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</a:t>
            </a: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tonnes, donc il peut.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2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C0DCDD-4E82-11DC-2350-52764769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491135" cy="16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Un camion de 27 tonnes avec une remorque de 1 750 kg peut-il passer ?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+mn-cs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D301D0-B447-ABC3-A5DA-02883E4A9CE0}"/>
              </a:ext>
            </a:extLst>
          </p:cNvPr>
          <p:cNvSpPr/>
          <p:nvPr/>
        </p:nvSpPr>
        <p:spPr>
          <a:xfrm>
            <a:off x="172451" y="402914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E4F311-0B6A-D92C-EACD-462F11CEB33B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80607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78132" y="3669475"/>
            <a:ext cx="4132970" cy="243374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CE0B5B-FCC1-4FD4-8C38-899B8FB8A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17FDEA29-8FFC-C6BD-FE3B-627FA42709ED}"/>
              </a:ext>
            </a:extLst>
          </p:cNvPr>
          <p:cNvSpPr txBox="1"/>
          <p:nvPr/>
        </p:nvSpPr>
        <p:spPr>
          <a:xfrm>
            <a:off x="3881738" y="1226242"/>
            <a:ext cx="4920957" cy="23237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passe car il déclare faire 3 tonnes de moins. </a:t>
            </a:r>
          </a:p>
          <a:p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89335" y="1505348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33FC8820-7932-3848-116B-BD0C01A0AB48}"/>
              </a:ext>
            </a:extLst>
          </p:cNvPr>
          <p:cNvSpPr txBox="1"/>
          <p:nvPr/>
        </p:nvSpPr>
        <p:spPr>
          <a:xfrm>
            <a:off x="3829935" y="3128090"/>
            <a:ext cx="458989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3 tonnes de moins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751A0A-F7F8-2433-6E7D-5E43884BF5C1}"/>
              </a:ext>
            </a:extLst>
          </p:cNvPr>
          <p:cNvSpPr/>
          <p:nvPr/>
        </p:nvSpPr>
        <p:spPr>
          <a:xfrm>
            <a:off x="3868937" y="4322658"/>
            <a:ext cx="3600000" cy="563947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30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F0B92A-DAC1-EDFB-B842-4B08758B7C37}"/>
              </a:ext>
            </a:extLst>
          </p:cNvPr>
          <p:cNvSpPr/>
          <p:nvPr/>
        </p:nvSpPr>
        <p:spPr>
          <a:xfrm>
            <a:off x="3868937" y="4906369"/>
            <a:ext cx="2853693" cy="563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27</a:t>
            </a:r>
            <a:endParaRPr lang="fr-FR" sz="2400" dirty="0"/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4C897C53-ED4F-3D74-94BB-21C09E5C8CC0}"/>
              </a:ext>
            </a:extLst>
          </p:cNvPr>
          <p:cNvSpPr/>
          <p:nvPr/>
        </p:nvSpPr>
        <p:spPr>
          <a:xfrm rot="5400000">
            <a:off x="6945216" y="4684495"/>
            <a:ext cx="281969" cy="746307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B9A3C5-C8B9-048E-0D3F-E3335ADF099E}"/>
              </a:ext>
            </a:extLst>
          </p:cNvPr>
          <p:cNvSpPr txBox="1"/>
          <p:nvPr/>
        </p:nvSpPr>
        <p:spPr>
          <a:xfrm>
            <a:off x="6848104" y="5198633"/>
            <a:ext cx="102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 tonnes</a:t>
            </a: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F89B673F-D2C6-D1B8-F9A8-CE9E92EA9149}"/>
              </a:ext>
            </a:extLst>
          </p:cNvPr>
          <p:cNvSpPr txBox="1"/>
          <p:nvPr/>
        </p:nvSpPr>
        <p:spPr>
          <a:xfrm>
            <a:off x="3829934" y="5552017"/>
            <a:ext cx="4589896" cy="11292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pèse : </a:t>
            </a: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 – 3 = 27 tonnes.</a:t>
            </a:r>
            <a:endParaRPr lang="fr-FR" sz="28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0CE4E2-486C-65F1-FF57-CDAF9D7D4729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79" y="1039645"/>
            <a:ext cx="8320313" cy="5183026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78133" y="3244777"/>
            <a:ext cx="4132970" cy="243374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CE0B5B-FCC1-4FD4-8C38-899B8FB8A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17FDEA29-8FFC-C6BD-FE3B-627FA42709ED}"/>
              </a:ext>
            </a:extLst>
          </p:cNvPr>
          <p:cNvSpPr txBox="1"/>
          <p:nvPr/>
        </p:nvSpPr>
        <p:spPr>
          <a:xfrm>
            <a:off x="3859354" y="1273739"/>
            <a:ext cx="4491135" cy="16034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Un camion passe car il déclare faire 750 kilogrammes de moins.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Combien pèse-t-il ?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+mn-cs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33FC8820-7932-3848-116B-BD0C01A0AB48}"/>
              </a:ext>
            </a:extLst>
          </p:cNvPr>
          <p:cNvSpPr txBox="1"/>
          <p:nvPr/>
        </p:nvSpPr>
        <p:spPr>
          <a:xfrm>
            <a:off x="3437532" y="2703392"/>
            <a:ext cx="4883539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750 kg de moins :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751A0A-F7F8-2433-6E7D-5E43884BF5C1}"/>
              </a:ext>
            </a:extLst>
          </p:cNvPr>
          <p:cNvSpPr/>
          <p:nvPr/>
        </p:nvSpPr>
        <p:spPr>
          <a:xfrm>
            <a:off x="3910658" y="3379624"/>
            <a:ext cx="3600000" cy="563947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7 000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F0B92A-DAC1-EDFB-B842-4B08758B7C37}"/>
              </a:ext>
            </a:extLst>
          </p:cNvPr>
          <p:cNvSpPr/>
          <p:nvPr/>
        </p:nvSpPr>
        <p:spPr>
          <a:xfrm>
            <a:off x="3910658" y="3963335"/>
            <a:ext cx="2853693" cy="563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4C897C53-ED4F-3D74-94BB-21C09E5C8CC0}"/>
              </a:ext>
            </a:extLst>
          </p:cNvPr>
          <p:cNvSpPr/>
          <p:nvPr/>
        </p:nvSpPr>
        <p:spPr>
          <a:xfrm rot="5400000">
            <a:off x="6986937" y="3741461"/>
            <a:ext cx="281969" cy="746307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B9A3C5-C8B9-048E-0D3F-E3335ADF099E}"/>
              </a:ext>
            </a:extLst>
          </p:cNvPr>
          <p:cNvSpPr txBox="1"/>
          <p:nvPr/>
        </p:nvSpPr>
        <p:spPr>
          <a:xfrm>
            <a:off x="6889825" y="4255599"/>
            <a:ext cx="102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750 kg</a:t>
            </a: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F89B673F-D2C6-D1B8-F9A8-CE9E92EA9149}"/>
              </a:ext>
            </a:extLst>
          </p:cNvPr>
          <p:cNvSpPr txBox="1"/>
          <p:nvPr/>
        </p:nvSpPr>
        <p:spPr>
          <a:xfrm>
            <a:off x="3143877" y="4906900"/>
            <a:ext cx="5206612" cy="63120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pèse : 7 000 – 750 = 6 250 kg</a:t>
            </a:r>
            <a:endParaRPr kumimoji="0" lang="fr-FR" sz="28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119EB2-0D0F-CE78-4BB6-C30B5C5B093D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8F3F14-7E4B-EE45-8E41-B5F6BEC85E56}"/>
              </a:ext>
            </a:extLst>
          </p:cNvPr>
          <p:cNvSpPr/>
          <p:nvPr/>
        </p:nvSpPr>
        <p:spPr>
          <a:xfrm>
            <a:off x="172451" y="402914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47391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2736</TotalTime>
  <Words>289</Words>
  <Application>Microsoft Office PowerPoint</Application>
  <PresentationFormat>Affichage à l'écran (4:3)</PresentationFormat>
  <Paragraphs>82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6</vt:lpstr>
      <vt:lpstr>Correction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89</cp:revision>
  <dcterms:created xsi:type="dcterms:W3CDTF">2023-02-07T14:55:57Z</dcterms:created>
  <dcterms:modified xsi:type="dcterms:W3CDTF">2026-02-19T09:31:22Z</dcterms:modified>
</cp:coreProperties>
</file>